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0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399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6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9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9880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85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53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67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93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8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5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5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7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0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9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1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2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3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lum/>
          </a:blip>
          <a:srcRect/>
          <a:stretch>
            <a:fillRect l="10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1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OpenGI@u-sure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218CD2B-D98F-472B-BFD0-1BBA0B743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3795527-7A05-4F9C-B11A-3C0669129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DF5E8891-DDFF-470C-80D0-02D7C2F19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71914F4-9BDA-4061-8FFF-042A98412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66E2A2-9EE8-4F7D-BB07-8FAD4F990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64DDB95-686A-4A6A-A24B-A08D1B339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134" y="1"/>
            <a:ext cx="11721533" cy="398062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 descr="A large brick building&#10;&#10;Description automatically generated">
            <a:extLst>
              <a:ext uri="{FF2B5EF4-FFF2-40B4-BE49-F238E27FC236}">
                <a16:creationId xmlns:a16="http://schemas.microsoft.com/office/drawing/2014/main" id="{34B52C94-BAD9-4FE0-8DC8-151A034AB7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6354" r="26354"/>
          <a:stretch>
            <a:fillRect/>
          </a:stretch>
        </p:blipFill>
        <p:spPr>
          <a:xfrm>
            <a:off x="212047" y="982136"/>
            <a:ext cx="3085789" cy="2165798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D5C45EF-5EB3-4134-8168-BEB41FAB0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46" y="1727336"/>
            <a:ext cx="3825100" cy="525950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FCA28D9-E724-4CFC-B22A-383499ED0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090" y="84156"/>
            <a:ext cx="3812310" cy="3812310"/>
          </a:xfrm>
          <a:prstGeom prst="rect">
            <a:avLst/>
          </a:prstGeom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6A9CD45-E921-4AAC-B043-E0E063C4C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2134" y="4109680"/>
            <a:ext cx="11730000" cy="2299058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A8D545-C02C-46D2-9A11-34E063E3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267829"/>
            <a:ext cx="3373149" cy="16080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Now on </a:t>
            </a:r>
            <a:r>
              <a:rPr lang="en-US" sz="4400" dirty="0" err="1">
                <a:solidFill>
                  <a:schemeClr val="bg1"/>
                </a:solidFill>
              </a:rPr>
              <a:t>HomeWriter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824B31-453C-43B3-A899-B8C9E888D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4682" y="4267829"/>
            <a:ext cx="6635805" cy="16080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sz="1400" dirty="0">
                <a:solidFill>
                  <a:schemeClr val="bg1"/>
                </a:solidFill>
              </a:rPr>
              <a:t>How to activate U-Sure  on the platform and obtain quotations - guide</a:t>
            </a:r>
          </a:p>
        </p:txBody>
      </p:sp>
    </p:spTree>
    <p:extLst>
      <p:ext uri="{BB962C8B-B14F-4D97-AF65-F5344CB8AC3E}">
        <p14:creationId xmlns:p14="http://schemas.microsoft.com/office/powerpoint/2010/main" val="345814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75F3-F315-455D-8C7E-138501C99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Activating our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2AF79-50AE-4339-8AEA-CFEE84E31F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dirty="0">
                <a:solidFill>
                  <a:srgbClr val="00B0F0"/>
                </a:solidFill>
              </a:rPr>
              <a:t>From main menu select Homewriter </a:t>
            </a:r>
            <a:r>
              <a:rPr lang="en-US" dirty="0" err="1">
                <a:solidFill>
                  <a:srgbClr val="00B0F0"/>
                </a:solidFill>
              </a:rPr>
              <a:t>edi</a:t>
            </a:r>
            <a:endParaRPr lang="en-GB" dirty="0">
              <a:solidFill>
                <a:srgbClr val="00B0F0"/>
              </a:solidFill>
            </a:endParaRPr>
          </a:p>
          <a:p>
            <a:pPr lvl="1"/>
            <a:endParaRPr lang="en-GB" dirty="0">
              <a:solidFill>
                <a:srgbClr val="00B0F0"/>
              </a:solidFill>
            </a:endParaRPr>
          </a:p>
          <a:p>
            <a:pPr lvl="1"/>
            <a:r>
              <a:rPr lang="en-US" dirty="0">
                <a:solidFill>
                  <a:srgbClr val="00B0F0"/>
                </a:solidFill>
              </a:rPr>
              <a:t>Then select Insurer Control</a:t>
            </a:r>
            <a:endParaRPr lang="en-GB" dirty="0">
              <a:solidFill>
                <a:srgbClr val="00B0F0"/>
              </a:solidFill>
            </a:endParaRPr>
          </a:p>
          <a:p>
            <a:pPr lvl="1"/>
            <a:endParaRPr lang="en-GB" dirty="0">
              <a:solidFill>
                <a:srgbClr val="00B0F0"/>
              </a:solidFill>
            </a:endParaRPr>
          </a:p>
          <a:p>
            <a:pPr lvl="1"/>
            <a:r>
              <a:rPr lang="en-US" dirty="0">
                <a:solidFill>
                  <a:srgbClr val="00B0F0"/>
                </a:solidFill>
              </a:rPr>
              <a:t>Enter scheme code - LEUN</a:t>
            </a:r>
            <a:endParaRPr lang="en-GB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 </a:t>
            </a:r>
            <a:endParaRPr lang="en-GB" dirty="0">
              <a:solidFill>
                <a:srgbClr val="00B0F0"/>
              </a:solidFill>
            </a:endParaRPr>
          </a:p>
          <a:p>
            <a:pPr lvl="1"/>
            <a:r>
              <a:rPr lang="en-US" dirty="0">
                <a:solidFill>
                  <a:srgbClr val="00B0F0"/>
                </a:solidFill>
              </a:rPr>
              <a:t>Press F2 and select the switch on Insurer option </a:t>
            </a:r>
            <a:endParaRPr lang="en-GB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 </a:t>
            </a:r>
            <a:endParaRPr lang="en-GB" dirty="0">
              <a:solidFill>
                <a:srgbClr val="00B0F0"/>
              </a:solidFill>
            </a:endParaRPr>
          </a:p>
          <a:p>
            <a:pPr lvl="1"/>
            <a:r>
              <a:rPr lang="en-US" dirty="0">
                <a:solidFill>
                  <a:srgbClr val="00B0F0"/>
                </a:solidFill>
              </a:rPr>
              <a:t>Contact U-Sure who will provide your U-Sure Agency Number along with a verify code once partial key has been provided 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6FF1285-09A3-483E-81B8-AFA35FD7E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792236"/>
            <a:ext cx="2368686" cy="477241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454D8F-3A99-4AAF-8282-6B89D5CCA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078" y="5712301"/>
            <a:ext cx="1671739" cy="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9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81F95-CADB-46D7-A0D1-6BB5F6ED5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157" y="1500790"/>
            <a:ext cx="9980825" cy="2693480"/>
          </a:xfrm>
        </p:spPr>
        <p:txBody>
          <a:bodyPr>
            <a:normAutofit fontScale="90000"/>
          </a:bodyPr>
          <a:lstStyle/>
          <a:p>
            <a:pPr algn="l"/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cs typeface="Arial" panose="020B0604020202020204" pitchFamily="34" charset="0"/>
              </a:rPr>
              <a:t>Obtaining an unoccupied quotation</a:t>
            </a:r>
            <a:b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U-Sure specialise in Unoccupied property and occupied property owners, with A rated Capacity.</a:t>
            </a:r>
            <a:b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Unoccupied cover available for residential properties</a:t>
            </a:r>
            <a:r>
              <a:rPr lang="en-US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br>
              <a:rPr lang="en-GB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Bronze cover – FLEA</a:t>
            </a:r>
            <a:br>
              <a:rPr lang="en-GB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Silver Cover – FLEA including Storm and Flood</a:t>
            </a:r>
            <a:br>
              <a:rPr lang="en-GB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– Full Peril cover</a:t>
            </a:r>
            <a:br>
              <a:rPr lang="en-GB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choose the following occupancies to obtain an unoccupied property quote  </a:t>
            </a:r>
            <a:br>
              <a:rPr lang="en-GB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must be </a:t>
            </a:r>
            <a:r>
              <a:rPr lang="en-US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owned outright by proposer sharing (under accommodation list)</a:t>
            </a:r>
            <a:br>
              <a:rPr lang="en-GB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Silver must be – </a:t>
            </a:r>
            <a:r>
              <a:rPr lang="en-US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owned sometimes let furnished (under accommodation list)</a:t>
            </a:r>
            <a:br>
              <a:rPr lang="en-GB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Bronze must be – </a:t>
            </a:r>
            <a:r>
              <a:rPr lang="en-US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owned sometimes let unfurnished (under accommodation list) </a:t>
            </a:r>
            <a:br>
              <a:rPr lang="en-US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P.O.S documentation has been created, they will reflect the correct cover type and endorsements for onward transmission to the client.</a:t>
            </a:r>
            <a:endParaRPr lang="en-GB" sz="1500" dirty="0">
              <a:solidFill>
                <a:srgbClr val="00B0F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475BE-7C3A-48F4-A31E-619203C2A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407" y="4058557"/>
            <a:ext cx="9841575" cy="1906814"/>
          </a:xfrm>
        </p:spPr>
        <p:txBody>
          <a:bodyPr>
            <a:normAutofit/>
          </a:bodyPr>
          <a:lstStyle/>
          <a:p>
            <a:pPr algn="ctr"/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Now available on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C57075-5F09-4BA9-B8EF-708892414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115" y="4834436"/>
            <a:ext cx="2714408" cy="515777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FE768CA-8E30-46F7-B686-4E80D587A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5377" y="4231790"/>
            <a:ext cx="1724226" cy="156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5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1ED6-8CBD-4C72-B1A4-01615419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A couple of pointers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10B1E-18FA-4266-8CFC-D99C05F6AF2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0000" lnSpcReduction="20000"/>
          </a:bodyPr>
          <a:lstStyle/>
          <a:p>
            <a:pPr lvl="1"/>
            <a:r>
              <a:rPr lang="en-US" sz="4600" dirty="0">
                <a:solidFill>
                  <a:srgbClr val="00B0F0"/>
                </a:solidFill>
              </a:rPr>
              <a:t>Property must be self contained (under security)</a:t>
            </a:r>
            <a:endParaRPr lang="en-GB" sz="4600" dirty="0">
              <a:solidFill>
                <a:srgbClr val="00B0F0"/>
              </a:solidFill>
            </a:endParaRPr>
          </a:p>
          <a:p>
            <a:pPr lvl="1"/>
            <a:r>
              <a:rPr lang="en-US" sz="4600" dirty="0">
                <a:solidFill>
                  <a:srgbClr val="00B0F0"/>
                </a:solidFill>
              </a:rPr>
              <a:t>Brokers must be activated by U-Sure to quote and bind cover – activation process document to follow. Allocate same Agent number as we have issued on </a:t>
            </a:r>
            <a:r>
              <a:rPr lang="en-US" sz="4600" dirty="0" err="1">
                <a:solidFill>
                  <a:srgbClr val="00B0F0"/>
                </a:solidFill>
              </a:rPr>
              <a:t>schemeserve</a:t>
            </a:r>
            <a:r>
              <a:rPr lang="en-US" sz="4600" dirty="0">
                <a:solidFill>
                  <a:srgbClr val="00B0F0"/>
                </a:solidFill>
              </a:rPr>
              <a:t>. </a:t>
            </a:r>
            <a:endParaRPr lang="en-GB" sz="4600" dirty="0">
              <a:solidFill>
                <a:srgbClr val="00B0F0"/>
              </a:solidFill>
            </a:endParaRPr>
          </a:p>
          <a:p>
            <a:pPr lvl="1"/>
            <a:r>
              <a:rPr lang="en-US" sz="4600" dirty="0">
                <a:solidFill>
                  <a:srgbClr val="00B0F0"/>
                </a:solidFill>
              </a:rPr>
              <a:t>Residence must = Non occupant</a:t>
            </a:r>
            <a:endParaRPr lang="en-GB" sz="4600" dirty="0">
              <a:solidFill>
                <a:srgbClr val="00B0F0"/>
              </a:solidFill>
            </a:endParaRPr>
          </a:p>
          <a:p>
            <a:pPr lvl="1"/>
            <a:r>
              <a:rPr lang="en-US" sz="4600" dirty="0">
                <a:solidFill>
                  <a:srgbClr val="00B0F0"/>
                </a:solidFill>
              </a:rPr>
              <a:t>Referral underwriting must be entered to change premium and or Endorsements on the Policy </a:t>
            </a:r>
            <a:endParaRPr lang="en-GB" sz="4600" dirty="0">
              <a:solidFill>
                <a:srgbClr val="00B0F0"/>
              </a:solidFill>
            </a:endParaRPr>
          </a:p>
          <a:p>
            <a:pPr lvl="1"/>
            <a:r>
              <a:rPr lang="en-US" sz="4600" dirty="0">
                <a:solidFill>
                  <a:srgbClr val="00B0F0"/>
                </a:solidFill>
              </a:rPr>
              <a:t>Override code must be obtained from U-SURE to bind cover</a:t>
            </a:r>
            <a:endParaRPr lang="en-GB" sz="4600" dirty="0">
              <a:solidFill>
                <a:srgbClr val="00B0F0"/>
              </a:solidFill>
            </a:endParaRPr>
          </a:p>
          <a:p>
            <a:pPr lvl="1"/>
            <a:r>
              <a:rPr lang="en-US" sz="4600" dirty="0">
                <a:solidFill>
                  <a:srgbClr val="00B0F0"/>
                </a:solidFill>
              </a:rPr>
              <a:t>Policy number must be allocated by U-Sure</a:t>
            </a:r>
            <a:endParaRPr lang="en-GB" sz="4600" dirty="0">
              <a:solidFill>
                <a:srgbClr val="00B0F0"/>
              </a:solidFill>
            </a:endParaRPr>
          </a:p>
          <a:p>
            <a:pPr lvl="1"/>
            <a:r>
              <a:rPr lang="en-US" sz="4600" dirty="0">
                <a:solidFill>
                  <a:srgbClr val="00B0F0"/>
                </a:solidFill>
              </a:rPr>
              <a:t>Agent to amend back office record to show the premium matches that of the schedule issued </a:t>
            </a:r>
            <a:endParaRPr lang="en-GB" sz="4600" dirty="0">
              <a:solidFill>
                <a:srgbClr val="00B0F0"/>
              </a:solidFill>
            </a:endParaRPr>
          </a:p>
          <a:p>
            <a:pPr lvl="1"/>
            <a:r>
              <a:rPr lang="en-US" sz="4600" dirty="0">
                <a:solidFill>
                  <a:srgbClr val="00B0F0"/>
                </a:solidFill>
              </a:rPr>
              <a:t>Policy wording to be issued by U-Sure to the Agent once policy is bound. Or available online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6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75F3-F315-455D-8C7E-138501C99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	</a:t>
            </a:r>
            <a:r>
              <a:rPr lang="en-GB" sz="4400" dirty="0"/>
              <a:t>We look forward to working with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2AF79-50AE-4339-8AEA-CFEE84E31F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>
                <a:solidFill>
                  <a:srgbClr val="00B0F0"/>
                </a:solidFill>
              </a:rPr>
              <a:t>Need Help?</a:t>
            </a:r>
          </a:p>
          <a:p>
            <a:pPr lvl="1"/>
            <a:r>
              <a:rPr lang="en-GB" dirty="0">
                <a:solidFill>
                  <a:srgbClr val="00B0F0"/>
                </a:solidFill>
              </a:rPr>
              <a:t>Call us 01633 838976</a:t>
            </a:r>
          </a:p>
          <a:p>
            <a:pPr lvl="1"/>
            <a:r>
              <a:rPr lang="en-GB" dirty="0">
                <a:solidFill>
                  <a:srgbClr val="00B0F0"/>
                </a:solidFill>
              </a:rPr>
              <a:t>Email </a:t>
            </a:r>
            <a:r>
              <a:rPr lang="en-GB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OpenGI@u-sure.com</a:t>
            </a:r>
            <a:endParaRPr lang="en-GB" dirty="0">
              <a:solidFill>
                <a:srgbClr val="00B0F0"/>
              </a:solidFill>
            </a:endParaRPr>
          </a:p>
          <a:p>
            <a:pPr lvl="1"/>
            <a:r>
              <a:rPr lang="en-GB" dirty="0">
                <a:solidFill>
                  <a:srgbClr val="00B0F0"/>
                </a:solidFill>
              </a:rPr>
              <a:t>www.u-sure.com/open-gi-homewriter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6FF1285-09A3-483E-81B8-AFA35FD7E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792236"/>
            <a:ext cx="2568146" cy="477241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454D8F-3A99-4AAF-8282-6B89D5CCA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078" y="5712301"/>
            <a:ext cx="1671739" cy="6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1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349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Now on HomeWriter</vt:lpstr>
      <vt:lpstr> Activating our Product</vt:lpstr>
      <vt:lpstr> Obtaining an unoccupied quotation U-Sure specialise in Unoccupied property and occupied property owners, with A rated Capacity.     Unoccupied cover available for residential properties...   Bronze cover – FLEA Silver Cover – FLEA including Storm and Flood Gold – Full Peril cover  Simple choose the following occupancies to obtain an unoccupied property quote    GOLD must be – owned outright by proposer sharing (under accommodation list) Silver must be – owned sometimes let furnished (under accommodation list) Bronze must be – owned sometimes let unfurnished (under accommodation list)   Once P.O.S documentation has been created, they will reflect the correct cover type and endorsements for onward transmission to the client.</vt:lpstr>
      <vt:lpstr> A couple of pointers </vt:lpstr>
      <vt:lpstr> We look forward to working with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 on HomeWriter</dc:title>
  <dc:creator>Ben Coleman</dc:creator>
  <cp:lastModifiedBy>Ben Coleman</cp:lastModifiedBy>
  <cp:revision>5</cp:revision>
  <dcterms:created xsi:type="dcterms:W3CDTF">2020-06-26T09:49:49Z</dcterms:created>
  <dcterms:modified xsi:type="dcterms:W3CDTF">2020-06-26T10:45:01Z</dcterms:modified>
</cp:coreProperties>
</file>